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3" r:id="rId5"/>
    <p:sldId id="259" r:id="rId6"/>
    <p:sldId id="260" r:id="rId7"/>
    <p:sldId id="261" r:id="rId8"/>
    <p:sldId id="262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2272" autoAdjust="0"/>
  </p:normalViewPr>
  <p:slideViewPr>
    <p:cSldViewPr>
      <p:cViewPr varScale="1">
        <p:scale>
          <a:sx n="107" d="100"/>
          <a:sy n="107" d="100"/>
        </p:scale>
        <p:origin x="-1722" y="-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F39C5-64F1-41B5-AA2B-EC8B1CBE4674}" type="datetimeFigureOut">
              <a:rPr lang="ko-KR" altLang="en-US" smtClean="0"/>
              <a:t>2016-09-22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23107-C927-497C-883C-4B0F1FC05A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55124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F39C5-64F1-41B5-AA2B-EC8B1CBE4674}" type="datetimeFigureOut">
              <a:rPr lang="ko-KR" altLang="en-US" smtClean="0"/>
              <a:t>2016-09-22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23107-C927-497C-883C-4B0F1FC05A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10346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F39C5-64F1-41B5-AA2B-EC8B1CBE4674}" type="datetimeFigureOut">
              <a:rPr lang="ko-KR" altLang="en-US" smtClean="0"/>
              <a:t>2016-09-22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23107-C927-497C-883C-4B0F1FC05A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65120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F39C5-64F1-41B5-AA2B-EC8B1CBE4674}" type="datetimeFigureOut">
              <a:rPr lang="ko-KR" altLang="en-US" smtClean="0"/>
              <a:t>2016-09-22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23107-C927-497C-883C-4B0F1FC05A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7267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F39C5-64F1-41B5-AA2B-EC8B1CBE4674}" type="datetimeFigureOut">
              <a:rPr lang="ko-KR" altLang="en-US" smtClean="0"/>
              <a:t>2016-09-22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23107-C927-497C-883C-4B0F1FC05A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87890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F39C5-64F1-41B5-AA2B-EC8B1CBE4674}" type="datetimeFigureOut">
              <a:rPr lang="ko-KR" altLang="en-US" smtClean="0"/>
              <a:t>2016-09-22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23107-C927-497C-883C-4B0F1FC05A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84994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F39C5-64F1-41B5-AA2B-EC8B1CBE4674}" type="datetimeFigureOut">
              <a:rPr lang="ko-KR" altLang="en-US" smtClean="0"/>
              <a:t>2016-09-22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23107-C927-497C-883C-4B0F1FC05A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95421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F39C5-64F1-41B5-AA2B-EC8B1CBE4674}" type="datetimeFigureOut">
              <a:rPr lang="ko-KR" altLang="en-US" smtClean="0"/>
              <a:t>2016-09-22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23107-C927-497C-883C-4B0F1FC05A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44530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F39C5-64F1-41B5-AA2B-EC8B1CBE4674}" type="datetimeFigureOut">
              <a:rPr lang="ko-KR" altLang="en-US" smtClean="0"/>
              <a:t>2016-09-22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23107-C927-497C-883C-4B0F1FC05A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93731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F39C5-64F1-41B5-AA2B-EC8B1CBE4674}" type="datetimeFigureOut">
              <a:rPr lang="ko-KR" altLang="en-US" smtClean="0"/>
              <a:t>2016-09-22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23107-C927-497C-883C-4B0F1FC05A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83342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F39C5-64F1-41B5-AA2B-EC8B1CBE4674}" type="datetimeFigureOut">
              <a:rPr lang="ko-KR" altLang="en-US" smtClean="0"/>
              <a:t>2016-09-22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23107-C927-497C-883C-4B0F1FC05A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56495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BF39C5-64F1-41B5-AA2B-EC8B1CBE4674}" type="datetimeFigureOut">
              <a:rPr lang="ko-KR" altLang="en-US" smtClean="0"/>
              <a:t>2016-09-22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D23107-C927-497C-883C-4B0F1FC05A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09585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714500"/>
            <a:ext cx="4572000" cy="342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663" y="53266"/>
            <a:ext cx="9189663" cy="75332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004336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33" y="8878"/>
            <a:ext cx="9099612" cy="68491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172262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9" y="0"/>
            <a:ext cx="9117366" cy="68713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743604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55" y="0"/>
            <a:ext cx="9161756" cy="69157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117837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633" y="0"/>
            <a:ext cx="9144000" cy="69068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374915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3999" cy="6933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11944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02_17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755" y="1111"/>
            <a:ext cx="9135123" cy="685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0366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02_18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28474" y="221941"/>
            <a:ext cx="8131945" cy="6645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707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02_19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52878" cy="6915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6341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02_20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-21639"/>
            <a:ext cx="9144000" cy="6813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5866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02_2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111"/>
            <a:ext cx="9179511" cy="6812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916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71" y="44624"/>
            <a:ext cx="9099611" cy="68535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047891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02_2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6633" y="1111"/>
            <a:ext cx="9090734" cy="6870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8818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02_23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755" y="1111"/>
            <a:ext cx="9126245" cy="685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8754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02_24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111"/>
            <a:ext cx="9144000" cy="6856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5575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02_25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756" y="1111"/>
            <a:ext cx="9135122" cy="6887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956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5511" y="0"/>
            <a:ext cx="9085109" cy="6669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395503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879" y="0"/>
            <a:ext cx="9188390" cy="6862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60096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17367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92977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08504" cy="69157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49777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754" y="-17755"/>
            <a:ext cx="9152876" cy="68757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740926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878" y="0"/>
            <a:ext cx="9117367" cy="68890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35517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35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435708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652</TotalTime>
  <Words>0</Words>
  <Application>Microsoft Office PowerPoint</Application>
  <PresentationFormat>화면 슬라이드 쇼(4:3)</PresentationFormat>
  <Paragraphs>0</Paragraphs>
  <Slides>23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4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에바다약국</dc:creator>
  <cp:lastModifiedBy>에바다약국</cp:lastModifiedBy>
  <cp:revision>10</cp:revision>
  <dcterms:created xsi:type="dcterms:W3CDTF">2016-09-20T03:50:08Z</dcterms:created>
  <dcterms:modified xsi:type="dcterms:W3CDTF">2016-09-22T05:28:04Z</dcterms:modified>
</cp:coreProperties>
</file>